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6" r:id="rId5"/>
    <p:sldId id="264" r:id="rId6"/>
    <p:sldId id="262" r:id="rId7"/>
    <p:sldId id="263" r:id="rId8"/>
    <p:sldId id="270" r:id="rId9"/>
    <p:sldId id="267" r:id="rId10"/>
    <p:sldId id="271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8F29-54CA-43D7-8CD6-E5C182A1AAB5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2A73-28B8-46FA-B251-36BC302F63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385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8F29-54CA-43D7-8CD6-E5C182A1AAB5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2A73-28B8-46FA-B251-36BC302F63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556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8F29-54CA-43D7-8CD6-E5C182A1AAB5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2A73-28B8-46FA-B251-36BC302F63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120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8F29-54CA-43D7-8CD6-E5C182A1AAB5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2A73-28B8-46FA-B251-36BC302F63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878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8F29-54CA-43D7-8CD6-E5C182A1AAB5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2A73-28B8-46FA-B251-36BC302F63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703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8F29-54CA-43D7-8CD6-E5C182A1AAB5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2A73-28B8-46FA-B251-36BC302F63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6596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8F29-54CA-43D7-8CD6-E5C182A1AAB5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2A73-28B8-46FA-B251-36BC302F63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885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8F29-54CA-43D7-8CD6-E5C182A1AAB5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2A73-28B8-46FA-B251-36BC302F63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6484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8F29-54CA-43D7-8CD6-E5C182A1AAB5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2A73-28B8-46FA-B251-36BC302F63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8247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8F29-54CA-43D7-8CD6-E5C182A1AAB5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2A73-28B8-46FA-B251-36BC302F63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996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8F29-54CA-43D7-8CD6-E5C182A1AAB5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2A73-28B8-46FA-B251-36BC302F63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1751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A8F29-54CA-43D7-8CD6-E5C182A1AAB5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22A73-28B8-46FA-B251-36BC302F63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37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wsip.pl/naukazdalna/zasoby/plac-zabaw-trzylatek/?aitem=10419,2069,207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ura, jajko, rysunek. Kura, wektor, jajko, rysunek, ilustracja. | Can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2"/>
          <a:stretch/>
        </p:blipFill>
        <p:spPr bwMode="auto">
          <a:xfrm>
            <a:off x="5732126" y="1954679"/>
            <a:ext cx="5846621" cy="477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841680" y="939016"/>
            <a:ext cx="6928834" cy="101566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pl-PL" sz="6000" b="1" i="0" u="none" strike="noStrike" baseline="0" dirty="0" smtClean="0">
                <a:solidFill>
                  <a:srgbClr val="FF0000"/>
                </a:solidFill>
                <a:latin typeface="AgendaPl-Semibold"/>
              </a:rPr>
              <a:t>ALE JAJA!</a:t>
            </a:r>
            <a:endParaRPr lang="pl-PL" sz="6000" b="1" dirty="0">
              <a:solidFill>
                <a:srgbClr val="FF000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09093" y="4237149"/>
            <a:ext cx="52288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0" i="0" u="none" strike="noStrike" baseline="0" dirty="0" smtClean="0">
                <a:latin typeface="AgendaPl-Semibold"/>
              </a:rPr>
              <a:t>CELE OGÓ LNE: </a:t>
            </a:r>
            <a:endParaRPr lang="pl-PL" b="0" i="0" u="none" strike="noStrike" baseline="0" dirty="0" smtClean="0">
              <a:latin typeface="AgendaPl-Semibold"/>
            </a:endParaRPr>
          </a:p>
          <a:p>
            <a:r>
              <a:rPr lang="pl-PL" b="0" i="0" u="none" strike="noStrike" baseline="0" dirty="0" smtClean="0">
                <a:latin typeface="AgendaPl-Regular"/>
              </a:rPr>
              <a:t>porównywanie </a:t>
            </a:r>
            <a:r>
              <a:rPr lang="pl-PL" b="0" i="0" u="none" strike="noStrike" baseline="0" dirty="0" smtClean="0">
                <a:latin typeface="AgendaPl-Regular"/>
              </a:rPr>
              <a:t>liczebności zbiorów; odwzorowywanie liczebności za pomocą</a:t>
            </a:r>
            <a:r>
              <a:rPr lang="pl-PL" b="0" i="0" u="none" strike="noStrike" dirty="0" smtClean="0">
                <a:latin typeface="AgendaPl-Regular"/>
              </a:rPr>
              <a:t> </a:t>
            </a:r>
            <a:r>
              <a:rPr lang="pl-PL" b="0" i="0" u="none" strike="noStrike" baseline="0" dirty="0" smtClean="0">
                <a:latin typeface="AgendaPl-Regular"/>
              </a:rPr>
              <a:t>zbiorów zastępczych</a:t>
            </a: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2292439" y="2395470"/>
            <a:ext cx="4365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07.04.21r środa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561577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20709" y="246725"/>
            <a:ext cx="903238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Dla chętnych </a:t>
            </a:r>
            <a:r>
              <a:rPr lang="pl-PL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</a:p>
          <a:p>
            <a:r>
              <a:rPr lang="pl-PL" sz="1600" dirty="0" smtClean="0">
                <a:solidFill>
                  <a:srgbClr val="FF0000"/>
                </a:solidFill>
              </a:rPr>
              <a:t>Zachęcam do oglądnięcia filmiku – eksperymentu dostępnego </a:t>
            </a:r>
            <a:r>
              <a:rPr lang="pl-PL" sz="1600" dirty="0">
                <a:solidFill>
                  <a:srgbClr val="FF0000"/>
                </a:solidFill>
              </a:rPr>
              <a:t>pod linkiem </a:t>
            </a:r>
            <a:r>
              <a:rPr lang="pl-PL" sz="1600" dirty="0">
                <a:solidFill>
                  <a:srgbClr val="FF0000"/>
                </a:solidFill>
                <a:hlinkClick r:id="rId2"/>
              </a:rPr>
              <a:t>https://www.wsip.pl/naukazdalna/zasoby/plac-zabaw-trzylatek/?</a:t>
            </a:r>
            <a:r>
              <a:rPr lang="pl-PL" sz="1600" dirty="0" smtClean="0">
                <a:solidFill>
                  <a:srgbClr val="FF0000"/>
                </a:solidFill>
                <a:hlinkClick r:id="rId2"/>
              </a:rPr>
              <a:t>aitem=10419,2069,2070</a:t>
            </a:r>
            <a:r>
              <a:rPr lang="pl-PL" sz="1600" dirty="0" smtClean="0">
                <a:solidFill>
                  <a:srgbClr val="FF0000"/>
                </a:solidFill>
              </a:rPr>
              <a:t> </a:t>
            </a:r>
          </a:p>
          <a:p>
            <a:endParaRPr lang="pl-PL" sz="1600" dirty="0">
              <a:solidFill>
                <a:srgbClr val="FF0000"/>
              </a:solidFill>
            </a:endParaRPr>
          </a:p>
          <a:p>
            <a:r>
              <a:rPr lang="pl-PL" dirty="0" smtClean="0"/>
              <a:t>Eksperyment z jajkiem. Do eksperymentu będziemy potrzebować: ocet, szklankę i jajko.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348" y="1829240"/>
            <a:ext cx="5238750" cy="343852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09" y="1847813"/>
            <a:ext cx="5115639" cy="341995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420709" y="5267765"/>
            <a:ext cx="10538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Nalewamy pół szklanki octu i zanurzamy w nim jajko. Przykrywamy szklankę talerzykiem, aby nie czuć zapachu i po upływie 24 h wyjmujemy jajko. Można zauważyć, że skorupka jajka nie jest twarda, lecz bardzo miękka. Jajko możemy delikatnie odbijać od powierzchni blatu, ale nie polecam z dużej wysokości. Spróbujcie ☺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5414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ysowane wierszyki | Robione książeczki | prace plastyczne, edukacyj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34" t="30398" r="13816" b="13394"/>
          <a:stretch/>
        </p:blipFill>
        <p:spPr bwMode="auto">
          <a:xfrm>
            <a:off x="515155" y="4108174"/>
            <a:ext cx="2650435" cy="25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515155" y="288530"/>
            <a:ext cx="10612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„Kurczątko” – zabawa ruchowa połączona z nauką wiersza E.M. </a:t>
            </a:r>
            <a:r>
              <a:rPr lang="pl-PL" sz="2400" dirty="0" err="1" smtClean="0"/>
              <a:t>Minczakiewicz</a:t>
            </a:r>
            <a:r>
              <a:rPr lang="pl-PL" sz="2400" dirty="0" smtClean="0"/>
              <a:t>. Dziecko siedzi na podłodze, Rodzic recytuje wiersz, jednocześnie rysując na kartce.</a:t>
            </a:r>
            <a:endParaRPr lang="pl-PL" sz="24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686" y="3299495"/>
            <a:ext cx="5414502" cy="3525269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746973" y="1299212"/>
            <a:ext cx="109084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u="sng" dirty="0" smtClean="0">
                <a:solidFill>
                  <a:srgbClr val="0070C0"/>
                </a:solidFill>
              </a:rPr>
              <a:t>Kurczątko</a:t>
            </a:r>
          </a:p>
          <a:p>
            <a:r>
              <a:rPr lang="pl-PL" sz="2400" dirty="0" smtClean="0">
                <a:solidFill>
                  <a:srgbClr val="0070C0"/>
                </a:solidFill>
              </a:rPr>
              <a:t>Kurczątko z jajeczka się urodziło…     </a:t>
            </a:r>
            <a:r>
              <a:rPr lang="pl-PL" sz="2400" dirty="0" smtClean="0"/>
              <a:t>(R. rysuje owal jako jajko) </a:t>
            </a:r>
          </a:p>
          <a:p>
            <a:r>
              <a:rPr lang="pl-PL" sz="2400" dirty="0" smtClean="0">
                <a:solidFill>
                  <a:srgbClr val="0070C0"/>
                </a:solidFill>
              </a:rPr>
              <a:t>Główkę wychyliło,                                 </a:t>
            </a:r>
            <a:r>
              <a:rPr lang="pl-PL" sz="2400" dirty="0" smtClean="0"/>
              <a:t>(R. rysuje z boku koło jako głowę) </a:t>
            </a:r>
          </a:p>
          <a:p>
            <a:r>
              <a:rPr lang="pl-PL" sz="2400" dirty="0" smtClean="0">
                <a:solidFill>
                  <a:srgbClr val="0070C0"/>
                </a:solidFill>
              </a:rPr>
              <a:t>na dwie nóżko skoczyło.                      </a:t>
            </a:r>
            <a:r>
              <a:rPr lang="pl-PL" sz="2400" dirty="0" smtClean="0"/>
              <a:t>(R. na dole dorysowuje dwie kreski jako nogi) </a:t>
            </a:r>
          </a:p>
          <a:p>
            <a:r>
              <a:rPr lang="pl-PL" sz="2400" dirty="0" smtClean="0">
                <a:solidFill>
                  <a:srgbClr val="0070C0"/>
                </a:solidFill>
              </a:rPr>
              <a:t>czarne oczko otworzyło,                      </a:t>
            </a:r>
            <a:r>
              <a:rPr lang="pl-PL" sz="2400" dirty="0" smtClean="0"/>
              <a:t>(R. dorysowuje oczko)</a:t>
            </a:r>
            <a:endParaRPr lang="pl-PL" sz="2400" dirty="0" smtClean="0">
              <a:solidFill>
                <a:srgbClr val="0070C0"/>
              </a:solidFill>
            </a:endParaRPr>
          </a:p>
          <a:p>
            <a:r>
              <a:rPr lang="pl-PL" sz="2400" dirty="0" smtClean="0">
                <a:solidFill>
                  <a:srgbClr val="0070C0"/>
                </a:solidFill>
              </a:rPr>
              <a:t>dziobek mały rozchyliło                       </a:t>
            </a:r>
            <a:r>
              <a:rPr lang="pl-PL" sz="2400" dirty="0" smtClean="0"/>
              <a:t>(R. dorysowuje dziobek)</a:t>
            </a:r>
            <a:endParaRPr lang="pl-PL" sz="2400" dirty="0" smtClean="0">
              <a:solidFill>
                <a:srgbClr val="0070C0"/>
              </a:solidFill>
            </a:endParaRPr>
          </a:p>
          <a:p>
            <a:r>
              <a:rPr lang="pl-PL" sz="2400" dirty="0" smtClean="0">
                <a:solidFill>
                  <a:srgbClr val="0070C0"/>
                </a:solidFill>
              </a:rPr>
              <a:t>że jest głodne zakwiliło.</a:t>
            </a:r>
          </a:p>
          <a:p>
            <a:endParaRPr lang="pl-PL" sz="2400" dirty="0" smtClean="0"/>
          </a:p>
        </p:txBody>
      </p:sp>
      <p:sp>
        <p:nvSpPr>
          <p:cNvPr id="7" name="pole tekstowe 6"/>
          <p:cNvSpPr txBox="1"/>
          <p:nvPr/>
        </p:nvSpPr>
        <p:spPr>
          <a:xfrm>
            <a:off x="515155" y="4533363"/>
            <a:ext cx="4257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0000"/>
                </a:solidFill>
              </a:rPr>
              <a:t>Następnie rysunek próbuje wykonać dziecko </a:t>
            </a:r>
            <a:r>
              <a:rPr lang="pl-PL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pl-P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878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ałe Dziecko W Stroju Kurczaka | Darmowy Wek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144" y="1326746"/>
            <a:ext cx="3117712" cy="506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357808" y="308910"/>
            <a:ext cx="109462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dirty="0">
                <a:solidFill>
                  <a:prstClr val="black"/>
                </a:solidFill>
              </a:rPr>
              <a:t>Dalej Rodzic prosi dziecko, aby zajęło dowolne miejsce na dywanie. Dziecko mówi wierszyk, wykonując następujące czynności:</a:t>
            </a:r>
          </a:p>
          <a:p>
            <a:pPr lvl="0"/>
            <a:r>
              <a:rPr lang="pl-PL" sz="24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pl-PL" sz="2400" dirty="0">
                <a:solidFill>
                  <a:srgbClr val="0070C0"/>
                </a:solidFill>
              </a:rPr>
              <a:t>Kurczątko z jajeczka się urodziło… </a:t>
            </a:r>
            <a:r>
              <a:rPr lang="pl-PL" sz="2400" dirty="0">
                <a:solidFill>
                  <a:prstClr val="black"/>
                </a:solidFill>
              </a:rPr>
              <a:t>(dziecko przykuca, robi nad głowa daszek z rąk) </a:t>
            </a:r>
            <a:r>
              <a:rPr lang="pl-PL" sz="2400" dirty="0">
                <a:solidFill>
                  <a:srgbClr val="0070C0"/>
                </a:solidFill>
              </a:rPr>
              <a:t>Główkę wychyliło,                             </a:t>
            </a:r>
            <a:r>
              <a:rPr lang="pl-PL" sz="2400" dirty="0">
                <a:solidFill>
                  <a:prstClr val="black"/>
                </a:solidFill>
              </a:rPr>
              <a:t>(dziecko rozchyla ręce i wychyla głowę) </a:t>
            </a:r>
          </a:p>
          <a:p>
            <a:pPr lvl="0"/>
            <a:r>
              <a:rPr lang="pl-PL" sz="2400" dirty="0">
                <a:solidFill>
                  <a:srgbClr val="0070C0"/>
                </a:solidFill>
              </a:rPr>
              <a:t>na dwie nóżki skoczyło.                    </a:t>
            </a:r>
            <a:r>
              <a:rPr lang="pl-PL" sz="2400" dirty="0">
                <a:solidFill>
                  <a:prstClr val="black"/>
                </a:solidFill>
              </a:rPr>
              <a:t>(dziecko podskakuje)</a:t>
            </a:r>
          </a:p>
          <a:p>
            <a:pPr lvl="0"/>
            <a:r>
              <a:rPr lang="pl-PL" sz="2400" dirty="0">
                <a:solidFill>
                  <a:srgbClr val="0070C0"/>
                </a:solidFill>
              </a:rPr>
              <a:t>czarne oczko otworzyło,                   </a:t>
            </a:r>
            <a:r>
              <a:rPr lang="pl-PL" sz="2400" dirty="0">
                <a:solidFill>
                  <a:prstClr val="black"/>
                </a:solidFill>
              </a:rPr>
              <a:t>(dziecko otwiera szeroko oczy)</a:t>
            </a:r>
            <a:endParaRPr lang="pl-PL" sz="2400" dirty="0">
              <a:solidFill>
                <a:srgbClr val="0070C0"/>
              </a:solidFill>
            </a:endParaRPr>
          </a:p>
          <a:p>
            <a:pPr lvl="0"/>
            <a:r>
              <a:rPr lang="pl-PL" sz="2400" dirty="0">
                <a:solidFill>
                  <a:srgbClr val="0070C0"/>
                </a:solidFill>
              </a:rPr>
              <a:t>dziobek mały rozchyliło                    </a:t>
            </a:r>
            <a:r>
              <a:rPr lang="pl-PL" sz="2400" dirty="0">
                <a:solidFill>
                  <a:prstClr val="black"/>
                </a:solidFill>
              </a:rPr>
              <a:t>(dziecko otwiera buzię)</a:t>
            </a:r>
            <a:endParaRPr lang="pl-PL" sz="2400" dirty="0">
              <a:solidFill>
                <a:srgbClr val="0070C0"/>
              </a:solidFill>
            </a:endParaRPr>
          </a:p>
          <a:p>
            <a:pPr lvl="0"/>
            <a:r>
              <a:rPr lang="pl-PL" sz="2400" dirty="0">
                <a:solidFill>
                  <a:srgbClr val="0070C0"/>
                </a:solidFill>
              </a:rPr>
              <a:t>że jest głodne zakwiliło.                    </a:t>
            </a:r>
            <a:r>
              <a:rPr lang="pl-PL" sz="2400" dirty="0">
                <a:solidFill>
                  <a:prstClr val="black"/>
                </a:solidFill>
              </a:rPr>
              <a:t>(dziecko piszczy jak kurczaczek pi, pi ,pi …)</a:t>
            </a:r>
            <a:endParaRPr lang="pl-PL" sz="2400" dirty="0">
              <a:solidFill>
                <a:srgbClr val="0070C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68342" y="3993299"/>
            <a:ext cx="31362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dirty="0">
                <a:solidFill>
                  <a:srgbClr val="FF0000"/>
                </a:solidFill>
              </a:rPr>
              <a:t>Następnie rysunek próbuje wykonać dziecko </a:t>
            </a:r>
            <a:r>
              <a:rPr lang="pl-PL" sz="2400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pl-PL" sz="2400" dirty="0">
              <a:solidFill>
                <a:srgbClr val="FF0000"/>
              </a:solidFill>
            </a:endParaRPr>
          </a:p>
        </p:txBody>
      </p:sp>
      <p:pic>
        <p:nvPicPr>
          <p:cNvPr id="5" name="Picture 4" descr="rysowane wierszyki | Robione książeczki | prace plastyczne, edukacyj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34" t="25419" r="13816" b="9592"/>
          <a:stretch/>
        </p:blipFill>
        <p:spPr bwMode="auto">
          <a:xfrm>
            <a:off x="3034747" y="3621935"/>
            <a:ext cx="2915479" cy="323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548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05424" y="333709"/>
            <a:ext cx="6980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 smtClean="0">
                <a:solidFill>
                  <a:srgbClr val="0070C0"/>
                </a:solidFill>
              </a:rPr>
              <a:t>„Kto mieszka w jajku?” – zabawa dydaktyczna. </a:t>
            </a:r>
            <a:endParaRPr lang="pl-PL" sz="2800" dirty="0">
              <a:solidFill>
                <a:srgbClr val="0070C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62377" y="1070973"/>
            <a:ext cx="10861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Rodzic zapoznaje dziecko z nazwami jajek: kurze, przepiórcze. Dziecko porównuje jajka, opisuje ich wygląd, rozmiar. </a:t>
            </a:r>
            <a:endParaRPr lang="pl-PL" sz="2400" dirty="0"/>
          </a:p>
        </p:txBody>
      </p:sp>
      <p:pic>
        <p:nvPicPr>
          <p:cNvPr id="4102" name="Picture 6" descr="Kurze czy przepiórcze - które jajka wybrać? - wRodzinie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58" y="1901970"/>
            <a:ext cx="5749560" cy="4795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7386053" y="5496685"/>
            <a:ext cx="47308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Rodzic dzieli jajo (ja-</a:t>
            </a:r>
            <a:r>
              <a:rPr lang="pl-PL" sz="2400" dirty="0" err="1" smtClean="0"/>
              <a:t>jo</a:t>
            </a:r>
            <a:r>
              <a:rPr lang="pl-PL" sz="2400" dirty="0" smtClean="0"/>
              <a:t>) na sylaby, prosi, aby dziecko powiedziało, jaki wyraz usłyszało.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610256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564x/30/bb/35/30bb35cadaf9abb18014e29ab75abb8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61"/>
          <a:stretch/>
        </p:blipFill>
        <p:spPr bwMode="auto">
          <a:xfrm>
            <a:off x="0" y="0"/>
            <a:ext cx="6392933" cy="427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i.pinimg.com/564x/30/bb/35/30bb35cadaf9abb18014e29ab75abb8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45427" r="19468" b="7040"/>
          <a:stretch/>
        </p:blipFill>
        <p:spPr bwMode="auto">
          <a:xfrm>
            <a:off x="6555346" y="2040904"/>
            <a:ext cx="5048519" cy="446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138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 perspektywy jajka - Vege | weganizm, ochrona zwierząt, zdrowy styl życ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462" y="2353226"/>
            <a:ext cx="1789243" cy="237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rązowy Kurczak, Kura Stojąca | Zdjęcie Premi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4" t="12016" r="29085"/>
          <a:stretch/>
        </p:blipFill>
        <p:spPr bwMode="auto">
          <a:xfrm>
            <a:off x="0" y="106082"/>
            <a:ext cx="5602310" cy="651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Kurczak na białym tle zdjęcie stock. Obraz złożonej z easter - 2999025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1" t="7903" r="10788" b="7563"/>
          <a:stretch/>
        </p:blipFill>
        <p:spPr bwMode="auto">
          <a:xfrm>
            <a:off x="8628845" y="1687132"/>
            <a:ext cx="1933947" cy="251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692462" y="5416956"/>
            <a:ext cx="6220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Dziecko nazywa i wskazuje jajko, kurczaka i kurę. </a:t>
            </a:r>
          </a:p>
          <a:p>
            <a:r>
              <a:rPr lang="pl-PL" sz="2400" dirty="0" smtClean="0"/>
              <a:t>Rodzic tłumaczy, że z kurzego jajka wykluje się kurczak.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032539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803" y="470999"/>
            <a:ext cx="5800859" cy="416418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493950" y="5411153"/>
            <a:ext cx="9440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 </a:t>
            </a:r>
            <a:r>
              <a:rPr lang="pl-PL" sz="2400" dirty="0" smtClean="0"/>
              <a:t>Rodzic wyjaśnia dziecku, że przepiórka to ptak przypominający małą kurkę.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132967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pinimg.com/564x/fb/ec/18/fbec18f8aca1184f83a9da10e964e0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83" y="387439"/>
            <a:ext cx="7974274" cy="598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9285668" y="476518"/>
            <a:ext cx="25500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Dziecko liczy „jajeczka” na kurkach i wskazuje która kurka ma najmniej a która najwięcej jajeczek.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15457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i.pinimg.com/564x/e0/c8/fb/e0c8fb2a3bc7b7292f22cdeabb7e7c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87" y="93148"/>
            <a:ext cx="4712639" cy="66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104586" y="1017431"/>
            <a:ext cx="589852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0000"/>
                </a:solidFill>
              </a:rPr>
              <a:t>Karta pracy  </a:t>
            </a:r>
          </a:p>
          <a:p>
            <a:r>
              <a:rPr lang="pl-PL" sz="2400" dirty="0" smtClean="0"/>
              <a:t>Dzieci przeliczają  kropki obok każdej kury 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i rysują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tyle jajek ile jest kropek. </a:t>
            </a:r>
          </a:p>
          <a:p>
            <a:r>
              <a:rPr lang="pl-PL" sz="2000" dirty="0" smtClean="0"/>
              <a:t>(</a:t>
            </a:r>
            <a:r>
              <a:rPr lang="pl-PL" sz="2000" dirty="0" smtClean="0"/>
              <a:t>Karta nr 1 </a:t>
            </a:r>
            <a:r>
              <a:rPr lang="pl-PL" sz="2000" dirty="0" smtClean="0"/>
              <a:t>pracy w załączniku).  </a:t>
            </a:r>
          </a:p>
        </p:txBody>
      </p:sp>
    </p:spTree>
    <p:extLst>
      <p:ext uri="{BB962C8B-B14F-4D97-AF65-F5344CB8AC3E}">
        <p14:creationId xmlns:p14="http://schemas.microsoft.com/office/powerpoint/2010/main" val="289171136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434</Words>
  <Application>Microsoft Office PowerPoint</Application>
  <PresentationFormat>Panoramiczny</PresentationFormat>
  <Paragraphs>36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AgendaPl-Regular</vt:lpstr>
      <vt:lpstr>AgendaPl-Semibold</vt:lpstr>
      <vt:lpstr>Arial</vt:lpstr>
      <vt:lpstr>Calibri</vt:lpstr>
      <vt:lpstr>Calibri Light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kasiunia</dc:creator>
  <cp:lastModifiedBy>kasiunia</cp:lastModifiedBy>
  <cp:revision>15</cp:revision>
  <dcterms:created xsi:type="dcterms:W3CDTF">2021-04-05T18:42:39Z</dcterms:created>
  <dcterms:modified xsi:type="dcterms:W3CDTF">2021-04-06T17:54:25Z</dcterms:modified>
</cp:coreProperties>
</file>